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7" r:id="rId2"/>
    <p:sldId id="258" r:id="rId3"/>
    <p:sldId id="278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59" r:id="rId13"/>
    <p:sldId id="302" r:id="rId14"/>
    <p:sldId id="260" r:id="rId15"/>
    <p:sldId id="261" r:id="rId16"/>
    <p:sldId id="262" r:id="rId17"/>
    <p:sldId id="263" r:id="rId18"/>
    <p:sldId id="265" r:id="rId19"/>
    <p:sldId id="264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274" r:id="rId44"/>
    <p:sldId id="275" r:id="rId45"/>
    <p:sldId id="276" r:id="rId46"/>
    <p:sldId id="277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20" r:id="rId57"/>
    <p:sldId id="312" r:id="rId58"/>
    <p:sldId id="313" r:id="rId59"/>
    <p:sldId id="314" r:id="rId60"/>
    <p:sldId id="315" r:id="rId61"/>
    <p:sldId id="316" r:id="rId62"/>
    <p:sldId id="321" r:id="rId63"/>
    <p:sldId id="317" r:id="rId64"/>
    <p:sldId id="318" r:id="rId65"/>
    <p:sldId id="319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28E91-679C-44C1-8185-F7FB8B2CB53A}" type="datetimeFigureOut">
              <a:rPr lang="en-IN" smtClean="0"/>
              <a:t>06-11-2019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9F6042-F0C8-400D-A288-B81C6A0FAA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148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Select 2</a:t>
            </a:r>
            <a:r>
              <a:rPr lang="en-IN" baseline="30000" dirty="0" smtClean="0"/>
              <a:t>nd</a:t>
            </a:r>
            <a:r>
              <a:rPr lang="en-IN" dirty="0" smtClean="0"/>
              <a:t> one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F6042-F0C8-400D-A288-B81C6A0FAA16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6459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2451E-E85C-401B-BA6A-53553E7C6294}" type="datetimeFigureOut">
              <a:rPr lang="en-IN" smtClean="0"/>
              <a:t>06-11-2019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E38D-D679-491E-9AE7-9DA86C9937C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7540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2451E-E85C-401B-BA6A-53553E7C6294}" type="datetimeFigureOut">
              <a:rPr lang="en-IN" smtClean="0"/>
              <a:t>06-11-2019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E38D-D679-491E-9AE7-9DA86C9937C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0274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2451E-E85C-401B-BA6A-53553E7C6294}" type="datetimeFigureOut">
              <a:rPr lang="en-IN" smtClean="0"/>
              <a:t>06-11-2019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E38D-D679-491E-9AE7-9DA86C9937C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2234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2451E-E85C-401B-BA6A-53553E7C6294}" type="datetimeFigureOut">
              <a:rPr lang="en-IN" smtClean="0"/>
              <a:t>06-11-2019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E38D-D679-491E-9AE7-9DA86C9937C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9469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2451E-E85C-401B-BA6A-53553E7C6294}" type="datetimeFigureOut">
              <a:rPr lang="en-IN" smtClean="0"/>
              <a:t>06-11-2019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E38D-D679-491E-9AE7-9DA86C9937C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553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2451E-E85C-401B-BA6A-53553E7C6294}" type="datetimeFigureOut">
              <a:rPr lang="en-IN" smtClean="0"/>
              <a:t>06-11-2019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E38D-D679-491E-9AE7-9DA86C9937C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8566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2451E-E85C-401B-BA6A-53553E7C6294}" type="datetimeFigureOut">
              <a:rPr lang="en-IN" smtClean="0"/>
              <a:t>06-11-2019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E38D-D679-491E-9AE7-9DA86C9937C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1788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2451E-E85C-401B-BA6A-53553E7C6294}" type="datetimeFigureOut">
              <a:rPr lang="en-IN" smtClean="0"/>
              <a:t>06-11-2019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E38D-D679-491E-9AE7-9DA86C9937C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8850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2451E-E85C-401B-BA6A-53553E7C6294}" type="datetimeFigureOut">
              <a:rPr lang="en-IN" smtClean="0"/>
              <a:t>06-11-2019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E38D-D679-491E-9AE7-9DA86C9937C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3215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2451E-E85C-401B-BA6A-53553E7C6294}" type="datetimeFigureOut">
              <a:rPr lang="en-IN" smtClean="0"/>
              <a:t>06-11-2019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E38D-D679-491E-9AE7-9DA86C9937C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1290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2451E-E85C-401B-BA6A-53553E7C6294}" type="datetimeFigureOut">
              <a:rPr lang="en-IN" smtClean="0"/>
              <a:t>06-11-2019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E38D-D679-491E-9AE7-9DA86C9937C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4308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12451E-E85C-401B-BA6A-53553E7C6294}" type="datetimeFigureOut">
              <a:rPr lang="en-IN" smtClean="0"/>
              <a:t>06-11-2019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0E38D-D679-491E-9AE7-9DA86C9937C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7766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085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79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58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65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3451" y="2333767"/>
            <a:ext cx="153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Master Details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4952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72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1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01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63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180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88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998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8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18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14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26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6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01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29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932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0669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27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38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378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50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8982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61815" y="2347415"/>
            <a:ext cx="1476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Layout Editor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1250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718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519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56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9450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159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81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691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15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909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4025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867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24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08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7861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2899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7626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36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67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180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4749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4861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474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0875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1767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968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378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549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97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655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04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525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9233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4624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46518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7342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2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994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00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8</Words>
  <Application>Microsoft Office PowerPoint</Application>
  <PresentationFormat>Widescreen</PresentationFormat>
  <Paragraphs>4</Paragraphs>
  <Slides>65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RIL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Manoj Addanki (Consultant)</dc:creator>
  <cp:lastModifiedBy>Himaja</cp:lastModifiedBy>
  <cp:revision>7</cp:revision>
  <dcterms:created xsi:type="dcterms:W3CDTF">2019-11-06T12:38:15Z</dcterms:created>
  <dcterms:modified xsi:type="dcterms:W3CDTF">2019-11-06T16:11:52Z</dcterms:modified>
</cp:coreProperties>
</file>